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ShowLst>
    <p:custShow name="Présentation Valeurs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545215-BF2D-4E34-B62F-061B30EB2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8138B2-F6B5-4146-A797-7EDC7EE9C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A52551-432D-4C11-B626-6C9F346EB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971D0B-BAE2-4633-9F9B-928F3C7BD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FB207-5B21-4777-9578-0DA6F4CB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97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B4796-D0ED-4F58-8215-D8B40E0E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DE9C7A-1D48-4765-9619-301064C45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D97978-06EC-4FCB-90D1-2659C5C7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5D637F-298C-4C8F-ACD1-35B02E80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475601-8760-4454-AB40-FFCE8C82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45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FE0B15-E137-4656-A720-D5A2E03A2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55C10A-2565-4692-9630-8C42A332C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A58436-5D98-4954-A0A5-CE6F28E8D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87390F-1170-4E12-9BD1-1CE57D520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3FE722-FF33-4EA9-9396-3DDE8E4E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84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CC1D6-C11D-4430-9F80-E52F696B1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1AC752-9154-4F49-9C45-A5D7F8D81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5E8FD3-B1A9-4B2D-AB9A-3C0FA416A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026FC4-D72C-40CB-B52B-13BF83AD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DF6F5A-9139-4ED9-84BC-8C4DC769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10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F444FB-902A-476E-85C8-E22E2345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D2AA19-C54F-435A-9F56-788EF6AB9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BF4E56-937A-492F-B7AB-A35BBF63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340456-A937-4F04-85D2-D0F4C0E8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A32B5-1736-4B7E-B545-26419E28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39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64D9B8-5F9F-4818-BC65-33C1FD43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386F3D-FF60-4764-A244-C9BF4F1A3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995F0F-A9A2-4794-B868-8D8438A74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3FBBB6-3C6F-49E1-801A-EDEF2532A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BF4F35-B900-47DA-B1E8-CC041612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17104B-7F92-4C50-8CB4-A4B3B6777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66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E7CCB5-1E66-43CE-BBA8-6003793BE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6B34D2-2B0B-4950-A2EE-2F53C54D6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1843EA-D778-46B9-B486-8AABD975C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25AB66-1AE5-4B40-8AFD-3FFBA685E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51F12F9-FD5A-43B8-87E3-0FE3A0548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616B58-18D5-47B4-AD2E-00804E615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DDF429-EDF6-4F4D-A88F-A09F1587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0DDCDF-2BE6-4B15-AE4C-7A31CF18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36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553AFD-6D7E-4A14-981A-D2389ABB6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78B797-3D04-417A-A5BB-B0A42E49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5763F4-F0A4-4A61-9DA4-66482546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4BFD39-3570-4D5E-8740-BF01642A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50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CE0BEC-6171-43A0-A0B1-E736EC9E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D96B25D-2806-427C-8375-48F36F00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7935E0-819D-4966-A928-53A392918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72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E0BE6E-31BC-4180-9C80-95FB1A253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601DA5-BB9B-45C6-A1ED-8E2D1C977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2730F1-38EA-47C8-83F6-479F3922C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279878-B635-4631-A5BF-4986BFBCF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726A7D-2A65-42AF-B5DC-34141A7B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F7E223-C56F-477A-90D1-C20FA5066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92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AC4797-E61A-4901-84FE-1E4CE0F97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720D97-88C8-40C7-A8D7-079E4AB86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58AD38-3CF1-4A1E-8DD4-9797B4A26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F4B7B2-3C18-47F7-94F9-87E9E5BE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B3DDB7-7BB8-4FA0-B21F-9961CA69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8F3C21-F374-4F83-84B0-B4D1D6E6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95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9202138-6857-4EEE-B5F7-484554651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6BD832-3BF0-40C7-8899-FA0FEA20B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77BAA8-9314-4F18-9A56-95B72D4A3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A5820-01F1-4345-A2DF-058FFBDBBEA4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4D0908-AFC5-46C0-BE45-C25F389BB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16655F-FD4E-4554-8553-1BBC63E67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80B20-380E-4153-87FE-54AE91887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02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AD8BDFE-21A3-451C-AF9F-5DC90AB3D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394" y="0"/>
            <a:ext cx="7604606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52645A1-C680-4FF9-AC51-1CD607233757}"/>
              </a:ext>
            </a:extLst>
          </p:cNvPr>
          <p:cNvSpPr txBox="1"/>
          <p:nvPr/>
        </p:nvSpPr>
        <p:spPr>
          <a:xfrm>
            <a:off x="291439" y="2190480"/>
            <a:ext cx="40889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Verdana" panose="020B0604030504040204" pitchFamily="34" charset="0"/>
              </a:rPr>
              <a:t>Le questionnaire Valeurs commence par 15 propositions auxquelles il faut donner une note entre 1 et 5 selon l’importance qu’on leur donne.</a:t>
            </a:r>
          </a:p>
          <a:p>
            <a:endParaRPr lang="fr-FR" sz="2000" b="1" dirty="0">
              <a:latin typeface="Verdana" panose="020B0604030504040204" pitchFamily="34" charset="0"/>
            </a:endParaRPr>
          </a:p>
          <a:p>
            <a:endParaRPr lang="fr-FR" sz="2000" b="1" dirty="0">
              <a:latin typeface="Verdana" panose="020B0604030504040204" pitchFamily="34" charset="0"/>
            </a:endParaRPr>
          </a:p>
          <a:p>
            <a:r>
              <a:rPr lang="fr-FR" sz="1600" b="1" i="1" dirty="0">
                <a:latin typeface="Verdana" panose="020B0604030504040204" pitchFamily="34" charset="0"/>
              </a:rPr>
              <a:t>Cliquez sur l’écran pour consulter le suivant.</a:t>
            </a:r>
          </a:p>
        </p:txBody>
      </p:sp>
      <p:pic>
        <p:nvPicPr>
          <p:cNvPr id="3" name="Audio 2">
            <a:hlinkClick r:id="" action="ppaction://media"/>
            <a:extLst>
              <a:ext uri="{FF2B5EF4-FFF2-40B4-BE49-F238E27FC236}">
                <a16:creationId xmlns:a16="http://schemas.microsoft.com/office/drawing/2014/main" id="{A597E05B-DC7D-4C1D-9073-78260E91BFC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9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97"/>
    </mc:Choice>
    <mc:Fallback xmlns="">
      <p:transition spd="slow" advTm="177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BB49E901-359F-45A9-866C-BC6ED79BC1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0619" y="120770"/>
            <a:ext cx="7821381" cy="673723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42BD0F4-A446-474A-8108-D05FC4DEA541}"/>
              </a:ext>
            </a:extLst>
          </p:cNvPr>
          <p:cNvSpPr txBox="1"/>
          <p:nvPr/>
        </p:nvSpPr>
        <p:spPr>
          <a:xfrm>
            <a:off x="172528" y="401475"/>
            <a:ext cx="37266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Dès la fin du questionnaire, le </a:t>
            </a: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bilan Valeurs 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présente les résultats du questionnaire sous forme à la fois d’un </a:t>
            </a: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radar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d’un </a:t>
            </a: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texte.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Sur cet écran des boutons cliquables donnent la définition des valeurs et des 4 pôles autour desquelles  sont organisées les valeurs.</a:t>
            </a:r>
          </a:p>
          <a:p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la fin du texte, des questions sont posées sur le </a:t>
            </a: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degré de cohérence des valeurs entre elles.</a:t>
            </a:r>
          </a:p>
          <a:p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 bilan peut être imprimé, sauvegardé ou envoyé par mail</a:t>
            </a:r>
          </a:p>
        </p:txBody>
      </p:sp>
    </p:spTree>
    <p:extLst>
      <p:ext uri="{BB962C8B-B14F-4D97-AF65-F5344CB8AC3E}">
        <p14:creationId xmlns:p14="http://schemas.microsoft.com/office/powerpoint/2010/main" val="262261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02FEFFC-151B-4B24-9D6E-B385CB0A5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766762"/>
            <a:ext cx="9525000" cy="532447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864320E-6175-4872-A27F-504EFB6F0AAB}"/>
              </a:ext>
            </a:extLst>
          </p:cNvPr>
          <p:cNvSpPr txBox="1"/>
          <p:nvPr/>
        </p:nvSpPr>
        <p:spPr>
          <a:xfrm>
            <a:off x="241540" y="1332066"/>
            <a:ext cx="24254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Après avoir réalisé son bilan Valeurs, commence l’étape 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Métiers/ Valeurs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choisissez tout d’abord des métiers (entre 1 et 5).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83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31190D19-B51D-44A5-9F93-0416ED2C7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1235" y="151847"/>
            <a:ext cx="9670765" cy="655430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9794EE2-D803-422D-B7F7-D939CE50B84D}"/>
              </a:ext>
            </a:extLst>
          </p:cNvPr>
          <p:cNvSpPr txBox="1"/>
          <p:nvPr/>
        </p:nvSpPr>
        <p:spPr>
          <a:xfrm>
            <a:off x="155275" y="1102599"/>
            <a:ext cx="21393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chaque métier choisi, les 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valeurs doivent être notées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selon ses propres croyances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595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A6E0F09-EB46-44B7-925A-0FE619C66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8445" y="208019"/>
            <a:ext cx="7273556" cy="650333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92D5F1E-9D0C-4096-9EDC-4A2DB7A603C0}"/>
              </a:ext>
            </a:extLst>
          </p:cNvPr>
          <p:cNvSpPr txBox="1"/>
          <p:nvPr/>
        </p:nvSpPr>
        <p:spPr>
          <a:xfrm>
            <a:off x="293298" y="428178"/>
            <a:ext cx="405441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C’est maintenant la dernière étape (Bilan Métiers/Valeurs).</a:t>
            </a: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chacun des métiers choisis , vous avez accès au 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bilan des valeurs de ce métier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que vous  comparez à votre propre 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bilan personnel de valeurs.</a:t>
            </a: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Cette comparaison met en avant les cohérences et incohérences entre les 2 bilans (bilan valeurs/métier et bilan valeurs personnel).</a:t>
            </a:r>
          </a:p>
        </p:txBody>
      </p:sp>
    </p:spTree>
    <p:extLst>
      <p:ext uri="{BB962C8B-B14F-4D97-AF65-F5344CB8AC3E}">
        <p14:creationId xmlns:p14="http://schemas.microsoft.com/office/powerpoint/2010/main" val="114698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D8B46C3-C1C2-4176-9F42-319D347CA4DE}"/>
              </a:ext>
            </a:extLst>
          </p:cNvPr>
          <p:cNvSpPr txBox="1"/>
          <p:nvPr/>
        </p:nvSpPr>
        <p:spPr>
          <a:xfrm>
            <a:off x="1397479" y="1052423"/>
            <a:ext cx="98513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</a:t>
            </a:r>
          </a:p>
          <a:p>
            <a:pPr algn="ctr"/>
            <a:endParaRPr lang="fr-FR" sz="9600" dirty="0">
              <a:solidFill>
                <a:schemeClr val="accent3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517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211</Words>
  <Application>Microsoft Office PowerPoint</Application>
  <PresentationFormat>Grand écran</PresentationFormat>
  <Paragraphs>16</Paragraphs>
  <Slides>6</Slides>
  <Notes>0</Notes>
  <HiddenSlides>0</HiddenSlides>
  <MMClips>1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  <vt:variant>
        <vt:lpstr>Diaporamas personnalisés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Valeurs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Sabine</dc:creator>
  <cp:lastModifiedBy>Sabine</cp:lastModifiedBy>
  <cp:revision>18</cp:revision>
  <dcterms:created xsi:type="dcterms:W3CDTF">2019-02-22T08:23:18Z</dcterms:created>
  <dcterms:modified xsi:type="dcterms:W3CDTF">2019-02-28T12:54:20Z</dcterms:modified>
</cp:coreProperties>
</file>